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45"/>
  </p:notesMasterIdLst>
  <p:sldIdLst>
    <p:sldId id="321" r:id="rId5"/>
    <p:sldId id="376" r:id="rId6"/>
    <p:sldId id="369" r:id="rId7"/>
    <p:sldId id="345" r:id="rId8"/>
    <p:sldId id="323" r:id="rId9"/>
    <p:sldId id="324" r:id="rId10"/>
    <p:sldId id="382" r:id="rId11"/>
    <p:sldId id="350" r:id="rId12"/>
    <p:sldId id="370" r:id="rId13"/>
    <p:sldId id="326" r:id="rId14"/>
    <p:sldId id="349" r:id="rId15"/>
    <p:sldId id="379" r:id="rId16"/>
    <p:sldId id="328" r:id="rId17"/>
    <p:sldId id="329" r:id="rId18"/>
    <p:sldId id="330" r:id="rId19"/>
    <p:sldId id="332" r:id="rId20"/>
    <p:sldId id="334" r:id="rId21"/>
    <p:sldId id="336" r:id="rId22"/>
    <p:sldId id="337" r:id="rId23"/>
    <p:sldId id="338" r:id="rId24"/>
    <p:sldId id="384" r:id="rId25"/>
    <p:sldId id="346" r:id="rId26"/>
    <p:sldId id="371" r:id="rId27"/>
    <p:sldId id="358" r:id="rId28"/>
    <p:sldId id="372" r:id="rId29"/>
    <p:sldId id="385" r:id="rId30"/>
    <p:sldId id="365" r:id="rId31"/>
    <p:sldId id="340" r:id="rId32"/>
    <p:sldId id="373" r:id="rId33"/>
    <p:sldId id="374" r:id="rId34"/>
    <p:sldId id="386" r:id="rId35"/>
    <p:sldId id="377" r:id="rId36"/>
    <p:sldId id="380" r:id="rId37"/>
    <p:sldId id="387" r:id="rId38"/>
    <p:sldId id="388" r:id="rId39"/>
    <p:sldId id="389" r:id="rId40"/>
    <p:sldId id="367" r:id="rId41"/>
    <p:sldId id="344" r:id="rId42"/>
    <p:sldId id="366" r:id="rId43"/>
    <p:sldId id="368" r:id="rId44"/>
  </p:sldIdLst>
  <p:sldSz cx="24382413" cy="16257588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e Oliveira" initials="AO" lastIdx="1" clrIdx="0">
    <p:extLst>
      <p:ext uri="{19B8F6BF-5375-455C-9EA6-DF929625EA0E}">
        <p15:presenceInfo xmlns:p15="http://schemas.microsoft.com/office/powerpoint/2012/main" userId="S-1-5-21-3343735976-3320823845-2104261994-13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424"/>
    <a:srgbClr val="720000"/>
    <a:srgbClr val="B00000"/>
    <a:srgbClr val="EA2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77635" autoAdjust="0"/>
  </p:normalViewPr>
  <p:slideViewPr>
    <p:cSldViewPr snapToGrid="0">
      <p:cViewPr varScale="1">
        <p:scale>
          <a:sx n="49" d="100"/>
          <a:sy n="49" d="100"/>
        </p:scale>
        <p:origin x="1080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5C450-DEF1-4AFB-A164-00C61CF684A7}" type="datetimeFigureOut">
              <a:rPr lang="pt-PT" smtClean="0"/>
              <a:t>26-06-2023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887413" y="1241425"/>
            <a:ext cx="50228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E6A36-A005-449B-97BA-A2F3499F33A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4549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975345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950690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2926034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3901379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4876724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5852069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6827413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7802758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399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200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774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9554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7864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3579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39544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8318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9371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977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4190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112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7966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30828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6770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1058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068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03456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14157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64334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632432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870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53651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37488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8633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Procurar foto do pavilhão com colchoes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83827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52562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Procurar foto do pavilhão com colchoes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3582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Procurar foto do pavilhão com colchoes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33959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Procurar foto do pavilhão com colchoes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78144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95390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12547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6008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30659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774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758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956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5339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4156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526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681" y="2660676"/>
            <a:ext cx="20725051" cy="5660049"/>
          </a:xfrm>
        </p:spPr>
        <p:txBody>
          <a:bodyPr anchor="b"/>
          <a:lstStyle>
            <a:lvl1pPr algn="ctr">
              <a:defRPr sz="14224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8538998"/>
            <a:ext cx="18286810" cy="3925153"/>
          </a:xfrm>
        </p:spPr>
        <p:txBody>
          <a:bodyPr/>
          <a:lstStyle>
            <a:lvl1pPr marL="0" indent="0" algn="ctr">
              <a:buNone/>
              <a:defRPr sz="5689"/>
            </a:lvl1pPr>
            <a:lvl2pPr marL="1083838" indent="0" algn="ctr">
              <a:buNone/>
              <a:defRPr sz="4741"/>
            </a:lvl2pPr>
            <a:lvl3pPr marL="2167677" indent="0" algn="ctr">
              <a:buNone/>
              <a:defRPr sz="4267"/>
            </a:lvl3pPr>
            <a:lvl4pPr marL="3251515" indent="0" algn="ctr">
              <a:buNone/>
              <a:defRPr sz="3793"/>
            </a:lvl4pPr>
            <a:lvl5pPr marL="4335353" indent="0" algn="ctr">
              <a:buNone/>
              <a:defRPr sz="3793"/>
            </a:lvl5pPr>
            <a:lvl6pPr marL="5419192" indent="0" algn="ctr">
              <a:buNone/>
              <a:defRPr sz="3793"/>
            </a:lvl6pPr>
            <a:lvl7pPr marL="6503030" indent="0" algn="ctr">
              <a:buNone/>
              <a:defRPr sz="3793"/>
            </a:lvl7pPr>
            <a:lvl8pPr marL="7586868" indent="0" algn="ctr">
              <a:buNone/>
              <a:defRPr sz="3793"/>
            </a:lvl8pPr>
            <a:lvl9pPr marL="8670707" indent="0" algn="ctr">
              <a:buNone/>
              <a:defRPr sz="3793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1A6C-4A8D-4E19-8DBF-9DEF75C1A07C}" type="datetime1">
              <a:rPr lang="pt-PT" smtClean="0"/>
              <a:t>26-06-2023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468658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1A6C-4A8D-4E19-8DBF-9DEF75C1A07C}" type="datetime1">
              <a:rPr lang="pt-PT" smtClean="0"/>
              <a:t>26-06-2023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924091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6" y="865566"/>
            <a:ext cx="5257458" cy="13777554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2" y="865566"/>
            <a:ext cx="15467593" cy="13777554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1A6C-4A8D-4E19-8DBF-9DEF75C1A07C}" type="datetime1">
              <a:rPr lang="pt-PT" smtClean="0"/>
              <a:t>26-06-2023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012190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1A6C-4A8D-4E19-8DBF-9DEF75C1A07C}" type="datetime1">
              <a:rPr lang="pt-PT" smtClean="0"/>
              <a:t>26-06-2023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26239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3" y="4053112"/>
            <a:ext cx="21029831" cy="6762704"/>
          </a:xfrm>
        </p:spPr>
        <p:txBody>
          <a:bodyPr anchor="b"/>
          <a:lstStyle>
            <a:lvl1pPr>
              <a:defRPr sz="14224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3" y="10879793"/>
            <a:ext cx="21029831" cy="3556346"/>
          </a:xfrm>
        </p:spPr>
        <p:txBody>
          <a:bodyPr/>
          <a:lstStyle>
            <a:lvl1pPr marL="0" indent="0">
              <a:buNone/>
              <a:defRPr sz="5689">
                <a:solidFill>
                  <a:schemeClr val="tx1"/>
                </a:solidFill>
              </a:defRPr>
            </a:lvl1pPr>
            <a:lvl2pPr marL="1083838" indent="0">
              <a:buNone/>
              <a:defRPr sz="4741">
                <a:solidFill>
                  <a:schemeClr val="tx1">
                    <a:tint val="75000"/>
                  </a:schemeClr>
                </a:solidFill>
              </a:defRPr>
            </a:lvl2pPr>
            <a:lvl3pPr marL="2167677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 marL="3251515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4pPr>
            <a:lvl5pPr marL="4335353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5pPr>
            <a:lvl6pPr marL="5419192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6pPr>
            <a:lvl7pPr marL="650303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7pPr>
            <a:lvl8pPr marL="7586868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8pPr>
            <a:lvl9pPr marL="8670707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2337D-FEA7-4FE3-AB0C-39E70AA44469}" type="datetime1">
              <a:rPr lang="pt-PT" smtClean="0"/>
              <a:t>26-06-2023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2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4327830"/>
            <a:ext cx="10362526" cy="1031529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4327830"/>
            <a:ext cx="10362526" cy="1031529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27A7A-80C5-4A94-BC73-45CE93984728}" type="datetime1">
              <a:rPr lang="pt-PT" smtClean="0"/>
              <a:t>26-06-2023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708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865570"/>
            <a:ext cx="21029831" cy="3142382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9" y="3985368"/>
            <a:ext cx="10314902" cy="1953167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838" indent="0">
              <a:buNone/>
              <a:defRPr sz="4741" b="1"/>
            </a:lvl2pPr>
            <a:lvl3pPr marL="2167677" indent="0">
              <a:buNone/>
              <a:defRPr sz="4267" b="1"/>
            </a:lvl3pPr>
            <a:lvl4pPr marL="3251515" indent="0">
              <a:buNone/>
              <a:defRPr sz="3793" b="1"/>
            </a:lvl4pPr>
            <a:lvl5pPr marL="4335353" indent="0">
              <a:buNone/>
              <a:defRPr sz="3793" b="1"/>
            </a:lvl5pPr>
            <a:lvl6pPr marL="5419192" indent="0">
              <a:buNone/>
              <a:defRPr sz="3793" b="1"/>
            </a:lvl6pPr>
            <a:lvl7pPr marL="6503030" indent="0">
              <a:buNone/>
              <a:defRPr sz="3793" b="1"/>
            </a:lvl7pPr>
            <a:lvl8pPr marL="7586868" indent="0">
              <a:buNone/>
              <a:defRPr sz="3793" b="1"/>
            </a:lvl8pPr>
            <a:lvl9pPr marL="8670707" indent="0">
              <a:buNone/>
              <a:defRPr sz="3793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9" y="5938536"/>
            <a:ext cx="10314902" cy="8734691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8" y="3985368"/>
            <a:ext cx="10365701" cy="1953167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838" indent="0">
              <a:buNone/>
              <a:defRPr sz="4741" b="1"/>
            </a:lvl2pPr>
            <a:lvl3pPr marL="2167677" indent="0">
              <a:buNone/>
              <a:defRPr sz="4267" b="1"/>
            </a:lvl3pPr>
            <a:lvl4pPr marL="3251515" indent="0">
              <a:buNone/>
              <a:defRPr sz="3793" b="1"/>
            </a:lvl4pPr>
            <a:lvl5pPr marL="4335353" indent="0">
              <a:buNone/>
              <a:defRPr sz="3793" b="1"/>
            </a:lvl5pPr>
            <a:lvl6pPr marL="5419192" indent="0">
              <a:buNone/>
              <a:defRPr sz="3793" b="1"/>
            </a:lvl6pPr>
            <a:lvl7pPr marL="6503030" indent="0">
              <a:buNone/>
              <a:defRPr sz="3793" b="1"/>
            </a:lvl7pPr>
            <a:lvl8pPr marL="7586868" indent="0">
              <a:buNone/>
              <a:defRPr sz="3793" b="1"/>
            </a:lvl8pPr>
            <a:lvl9pPr marL="8670707" indent="0">
              <a:buNone/>
              <a:defRPr sz="3793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8" y="5938536"/>
            <a:ext cx="10365701" cy="8734691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3727A-721D-4E9C-8BE7-F6B6FFF907F8}" type="datetime1">
              <a:rPr lang="pt-PT" smtClean="0"/>
              <a:t>26-06-2023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4041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1A6C-4A8D-4E19-8DBF-9DEF75C1A07C}" type="datetime1">
              <a:rPr lang="pt-PT" smtClean="0"/>
              <a:t>26-06-2023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590519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2E09-DCDF-47B6-95FD-06C921E3EFE3}" type="datetime1">
              <a:rPr lang="pt-PT" smtClean="0"/>
              <a:t>26-06-2023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29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1083839"/>
            <a:ext cx="7863963" cy="3793437"/>
          </a:xfrm>
        </p:spPr>
        <p:txBody>
          <a:bodyPr anchor="b"/>
          <a:lstStyle>
            <a:lvl1pPr>
              <a:defRPr sz="7586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2340795"/>
            <a:ext cx="12343597" cy="11553425"/>
          </a:xfrm>
        </p:spPr>
        <p:txBody>
          <a:bodyPr/>
          <a:lstStyle>
            <a:lvl1pPr>
              <a:defRPr sz="7586"/>
            </a:lvl1pPr>
            <a:lvl2pPr>
              <a:defRPr sz="6638"/>
            </a:lvl2pPr>
            <a:lvl3pPr>
              <a:defRPr sz="5689"/>
            </a:lvl3pPr>
            <a:lvl4pPr>
              <a:defRPr sz="4741"/>
            </a:lvl4pPr>
            <a:lvl5pPr>
              <a:defRPr sz="4741"/>
            </a:lvl5pPr>
            <a:lvl6pPr>
              <a:defRPr sz="4741"/>
            </a:lvl6pPr>
            <a:lvl7pPr>
              <a:defRPr sz="4741"/>
            </a:lvl7pPr>
            <a:lvl8pPr>
              <a:defRPr sz="4741"/>
            </a:lvl8pPr>
            <a:lvl9pPr>
              <a:defRPr sz="4741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7" y="4877276"/>
            <a:ext cx="7863963" cy="9035758"/>
          </a:xfrm>
        </p:spPr>
        <p:txBody>
          <a:bodyPr/>
          <a:lstStyle>
            <a:lvl1pPr marL="0" indent="0">
              <a:buNone/>
              <a:defRPr sz="3793"/>
            </a:lvl1pPr>
            <a:lvl2pPr marL="1083838" indent="0">
              <a:buNone/>
              <a:defRPr sz="3319"/>
            </a:lvl2pPr>
            <a:lvl3pPr marL="2167677" indent="0">
              <a:buNone/>
              <a:defRPr sz="2845"/>
            </a:lvl3pPr>
            <a:lvl4pPr marL="3251515" indent="0">
              <a:buNone/>
              <a:defRPr sz="2371"/>
            </a:lvl4pPr>
            <a:lvl5pPr marL="4335353" indent="0">
              <a:buNone/>
              <a:defRPr sz="2371"/>
            </a:lvl5pPr>
            <a:lvl6pPr marL="5419192" indent="0">
              <a:buNone/>
              <a:defRPr sz="2371"/>
            </a:lvl6pPr>
            <a:lvl7pPr marL="6503030" indent="0">
              <a:buNone/>
              <a:defRPr sz="2371"/>
            </a:lvl7pPr>
            <a:lvl8pPr marL="7586868" indent="0">
              <a:buNone/>
              <a:defRPr sz="2371"/>
            </a:lvl8pPr>
            <a:lvl9pPr marL="8670707" indent="0">
              <a:buNone/>
              <a:defRPr sz="237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9DB4-E6EE-4727-ACCF-5557B3D6E182}" type="datetime1">
              <a:rPr lang="pt-PT" smtClean="0"/>
              <a:t>26-06-2023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537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1083839"/>
            <a:ext cx="7863963" cy="3793437"/>
          </a:xfrm>
        </p:spPr>
        <p:txBody>
          <a:bodyPr anchor="b"/>
          <a:lstStyle>
            <a:lvl1pPr>
              <a:defRPr sz="7586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2340795"/>
            <a:ext cx="12343597" cy="11553425"/>
          </a:xfrm>
        </p:spPr>
        <p:txBody>
          <a:bodyPr anchor="t"/>
          <a:lstStyle>
            <a:lvl1pPr marL="0" indent="0">
              <a:buNone/>
              <a:defRPr sz="7586"/>
            </a:lvl1pPr>
            <a:lvl2pPr marL="1083838" indent="0">
              <a:buNone/>
              <a:defRPr sz="6638"/>
            </a:lvl2pPr>
            <a:lvl3pPr marL="2167677" indent="0">
              <a:buNone/>
              <a:defRPr sz="5689"/>
            </a:lvl3pPr>
            <a:lvl4pPr marL="3251515" indent="0">
              <a:buNone/>
              <a:defRPr sz="4741"/>
            </a:lvl4pPr>
            <a:lvl5pPr marL="4335353" indent="0">
              <a:buNone/>
              <a:defRPr sz="4741"/>
            </a:lvl5pPr>
            <a:lvl6pPr marL="5419192" indent="0">
              <a:buNone/>
              <a:defRPr sz="4741"/>
            </a:lvl6pPr>
            <a:lvl7pPr marL="6503030" indent="0">
              <a:buNone/>
              <a:defRPr sz="4741"/>
            </a:lvl7pPr>
            <a:lvl8pPr marL="7586868" indent="0">
              <a:buNone/>
              <a:defRPr sz="4741"/>
            </a:lvl8pPr>
            <a:lvl9pPr marL="8670707" indent="0">
              <a:buNone/>
              <a:defRPr sz="4741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7" y="4877276"/>
            <a:ext cx="7863963" cy="9035758"/>
          </a:xfrm>
        </p:spPr>
        <p:txBody>
          <a:bodyPr/>
          <a:lstStyle>
            <a:lvl1pPr marL="0" indent="0">
              <a:buNone/>
              <a:defRPr sz="3793"/>
            </a:lvl1pPr>
            <a:lvl2pPr marL="1083838" indent="0">
              <a:buNone/>
              <a:defRPr sz="3319"/>
            </a:lvl2pPr>
            <a:lvl3pPr marL="2167677" indent="0">
              <a:buNone/>
              <a:defRPr sz="2845"/>
            </a:lvl3pPr>
            <a:lvl4pPr marL="3251515" indent="0">
              <a:buNone/>
              <a:defRPr sz="2371"/>
            </a:lvl4pPr>
            <a:lvl5pPr marL="4335353" indent="0">
              <a:buNone/>
              <a:defRPr sz="2371"/>
            </a:lvl5pPr>
            <a:lvl6pPr marL="5419192" indent="0">
              <a:buNone/>
              <a:defRPr sz="2371"/>
            </a:lvl6pPr>
            <a:lvl7pPr marL="6503030" indent="0">
              <a:buNone/>
              <a:defRPr sz="2371"/>
            </a:lvl7pPr>
            <a:lvl8pPr marL="7586868" indent="0">
              <a:buNone/>
              <a:defRPr sz="2371"/>
            </a:lvl8pPr>
            <a:lvl9pPr marL="8670707" indent="0">
              <a:buNone/>
              <a:defRPr sz="237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708C9-2DBF-490D-96B7-0926502E54AD}" type="datetime1">
              <a:rPr lang="pt-PT" smtClean="0"/>
              <a:t>26-06-2023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211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865570"/>
            <a:ext cx="21029831" cy="314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4327830"/>
            <a:ext cx="21029831" cy="1031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5068379"/>
            <a:ext cx="5486043" cy="865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11A6C-4A8D-4E19-8DBF-9DEF75C1A07C}" type="datetime1">
              <a:rPr lang="pt-PT" smtClean="0"/>
              <a:t>26-06-2023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5068379"/>
            <a:ext cx="8229064" cy="865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5068379"/>
            <a:ext cx="5486043" cy="865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913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2167677" rtl="0" eaLnBrk="1" latinLnBrk="0" hangingPunct="1">
        <a:lnSpc>
          <a:spcPct val="90000"/>
        </a:lnSpc>
        <a:spcBef>
          <a:spcPct val="0"/>
        </a:spcBef>
        <a:buNone/>
        <a:defRPr sz="104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1919" indent="-541919" algn="l" defTabSz="2167677" rtl="0" eaLnBrk="1" latinLnBrk="0" hangingPunct="1">
        <a:lnSpc>
          <a:spcPct val="90000"/>
        </a:lnSpc>
        <a:spcBef>
          <a:spcPts val="2371"/>
        </a:spcBef>
        <a:buFont typeface="Arial" panose="020B0604020202020204" pitchFamily="34" charset="0"/>
        <a:buChar char="•"/>
        <a:defRPr sz="6638" kern="1200">
          <a:solidFill>
            <a:schemeClr val="tx1"/>
          </a:solidFill>
          <a:latin typeface="+mn-lt"/>
          <a:ea typeface="+mn-ea"/>
          <a:cs typeface="+mn-cs"/>
        </a:defRPr>
      </a:lvl1pPr>
      <a:lvl2pPr marL="1625757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2pPr>
      <a:lvl3pPr marL="2709596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+mn-lt"/>
          <a:ea typeface="+mn-ea"/>
          <a:cs typeface="+mn-cs"/>
        </a:defRPr>
      </a:lvl3pPr>
      <a:lvl4pPr marL="3793434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877272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961111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7044949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8128787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9212626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1083838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167677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3251515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335353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419192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6503030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7586868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8670707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994A738-CA61-B13E-4D81-1A30404A2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" y="0"/>
            <a:ext cx="24380036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99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10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480D60-3AE1-E0E1-9B32-843BE3B72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46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11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E8CFAF6-AC06-5139-30D1-B507EED61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1" y="0"/>
            <a:ext cx="24380288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40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12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84DD80B-624A-C41E-2EAF-3A50C5887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68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13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C227F0-5D67-B2C5-CAA0-8C9FD5A58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75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14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C39104-0014-3AEE-0D3C-925B720F0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62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15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E790F4F-8281-D20B-577C-9D4C62907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43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16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6B25BE-9BC5-DC35-E37D-1FE4CFA05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92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17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AAB3972-D29E-87E1-5EB1-5AA298C41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32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18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0DB837-A943-EAFB-C4AF-28D1A49B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83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19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D73FEE-E2DE-6DC8-56F1-87C1A40D3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26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71C6C9-5E4D-7398-67ED-0E0DB2131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81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20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518814-85E8-8B62-1B30-A3457A9AF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13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21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5F2C62-601F-DEEE-D6A5-2FBB23B85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75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22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A907DFA-ED59-09A8-C517-B7562D6EE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05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23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449DC2-E913-F57B-BC93-EB8457F4D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5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24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7B1A82-547B-3860-95AB-D4082BDE1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33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25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70275E-CA8B-021C-89D0-FCB43262F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95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26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1A8F49-E2A3-43BD-F969-B83EE9296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92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27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63E4245-524E-B971-810E-CA2433A29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25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28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926329-570A-0C0C-6A1B-E03216B8E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39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29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6044BE-32D2-5EFB-CFC9-1C74BDE17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9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5E5B5A4-FA9D-953E-3537-12D7029FD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71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30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D7C5D18-A610-8B89-703A-BF609814C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33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31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0817B97-F335-B7F8-1773-9E7F9EFC4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87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32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27EA84-8443-D23D-9F1B-0001EF4C2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88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33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1547370-2FCE-945E-7AF2-16A6E5635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16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34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0A0254E-9A40-31BE-48AF-5070BBE65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96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35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835E39-198D-5C69-9D6D-4224D3A65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11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36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BAD63A-9181-3D46-9777-72B897BFE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17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37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3BA2747-6A42-8C9A-91ED-C972016E5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09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38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42F1B53-7D12-582F-A167-82A7F163E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2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39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B27CED-812D-9C2F-DF83-1A3624306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0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4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7706D4E-B87E-C4F0-E577-9AB299294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82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40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9FDF78-14C7-E5F6-8025-AF7ED647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5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5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9BD266-D442-5AC1-DF0A-8A303D696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15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6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D655F9-AB02-3B3E-7FB0-846FA7AA9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79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7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A54F4B-17F7-7C82-A301-DE805D4DC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47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8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60124A-FB92-F020-8DCC-8171AFE2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64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9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72C922-FABF-FB63-D169-1829C955D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010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47E503149D1554FB1CF15F354424224" ma:contentTypeVersion="0" ma:contentTypeDescription="Criar um novo documento." ma:contentTypeScope="" ma:versionID="fe1879b34fdd157e2b96252d8e8cfa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506b910cc15b996377c43172305fcf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064F5E-6A24-431E-B8AD-8DA0397406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4FE70D-A766-480F-B7C0-37875CE36D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10DD5D6-DBA6-47FC-B6DD-7CCAB3F1931B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15383</TotalTime>
  <Words>624</Words>
  <Application>Microsoft Office PowerPoint</Application>
  <PresentationFormat>Personalizados</PresentationFormat>
  <Paragraphs>124</Paragraphs>
  <Slides>40</Slides>
  <Notes>40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Sandro Barbosa</dc:creator>
  <cp:lastModifiedBy>Sandro Barbosa</cp:lastModifiedBy>
  <cp:revision>1407</cp:revision>
  <cp:lastPrinted>2020-01-13T10:09:31Z</cp:lastPrinted>
  <dcterms:created xsi:type="dcterms:W3CDTF">2017-03-29T12:58:17Z</dcterms:created>
  <dcterms:modified xsi:type="dcterms:W3CDTF">2023-06-26T09:06:34Z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0x010100E47E503149D1554FB1CF15F354424224</vt:lpwstr>
  </property>
</Properties>
</file>